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32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3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8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46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79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8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4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32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55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29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25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86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8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16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80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3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A86340-0D23-42F7-B977-717C88BE0E44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34B29C0-B174-4808-A8DE-1CD76D422B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27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englishrap%20(1).wmv" TargetMode="External"/><Relationship Id="rId2" Type="http://schemas.openxmlformats.org/officeDocument/2006/relationships/hyperlink" Target="&#1084;&#1072;&#1089;&#1090;&#1077;&#1088;%20&#1082;&#1083;&#1072;&#1089;&#1089;%20(1).mp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652136" y="447385"/>
            <a:ext cx="8372619" cy="456103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/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sz="7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7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Современной школе – современные педагогические технологии</a:t>
            </a:r>
            <a:r>
              <a:rPr lang="ru-RU" sz="7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7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«Школа-гимназия №6 имени Абая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Кунанбаева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НМР   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Хавлюк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Васильевна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78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7464" y="0"/>
            <a:ext cx="1033895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технологии, технологии развивающего обучения (Л.В.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и Д.Б.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Эльконина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),основные методические приемы развития критического мышления, технологию проектов,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88" y="2092880"/>
            <a:ext cx="2490130" cy="4426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25" y="4399004"/>
            <a:ext cx="3993386" cy="224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941991" y="1723766"/>
            <a:ext cx="3443416" cy="2582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5"/>
          <a:stretch/>
        </p:blipFill>
        <p:spPr>
          <a:xfrm rot="5400000">
            <a:off x="541795" y="4343940"/>
            <a:ext cx="2373578" cy="2298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0" r="10450"/>
          <a:stretch/>
        </p:blipFill>
        <p:spPr>
          <a:xfrm rot="5400000">
            <a:off x="9630379" y="1469312"/>
            <a:ext cx="2207048" cy="2800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4"/>
          <a:stretch/>
        </p:blipFill>
        <p:spPr>
          <a:xfrm rot="5400000">
            <a:off x="9862229" y="4324037"/>
            <a:ext cx="2219329" cy="218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5" b="7928"/>
          <a:stretch/>
        </p:blipFill>
        <p:spPr>
          <a:xfrm>
            <a:off x="666227" y="1766220"/>
            <a:ext cx="2794754" cy="2497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4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6519" y="311727"/>
            <a:ext cx="105467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русского языка и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                                Учителя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Технология «Личностно-ориентированного обучения»–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Якиманской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элементы модульного обучения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М.Жанпеисовой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–интегрированное обучение, коллективная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мыследеятельность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сотворчество «учитель-ученик», технологию сотрудничества, технологию проблемного обучения;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2" y="2911499"/>
            <a:ext cx="2834222" cy="2125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273" y="4957714"/>
            <a:ext cx="2452460" cy="1839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613" y="2609224"/>
            <a:ext cx="3156635" cy="2367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9" b="29832"/>
          <a:stretch/>
        </p:blipFill>
        <p:spPr>
          <a:xfrm>
            <a:off x="550002" y="4646578"/>
            <a:ext cx="3151802" cy="2055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2" b="30626"/>
          <a:stretch/>
        </p:blipFill>
        <p:spPr>
          <a:xfrm>
            <a:off x="6443718" y="4957714"/>
            <a:ext cx="2604178" cy="1638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8697" r="-3964" b="30034"/>
          <a:stretch/>
        </p:blipFill>
        <p:spPr>
          <a:xfrm>
            <a:off x="7942927" y="2609224"/>
            <a:ext cx="3843915" cy="2136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3" b="30845"/>
          <a:stretch/>
        </p:blipFill>
        <p:spPr>
          <a:xfrm>
            <a:off x="9032789" y="4466838"/>
            <a:ext cx="3159211" cy="2095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5312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509" y="488373"/>
            <a:ext cx="10328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казахского языка и литературы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модульной технологии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М.М.Жанпеисовой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задания по технологии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Ж.Караева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ИКТ-технологии.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93" y="1668598"/>
            <a:ext cx="2712255" cy="2620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8" t="16182" r="18760" b="7241"/>
          <a:stretch/>
        </p:blipFill>
        <p:spPr>
          <a:xfrm>
            <a:off x="3707030" y="1991710"/>
            <a:ext cx="2817338" cy="229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52" y="2039072"/>
            <a:ext cx="2936789" cy="2202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16" y="4421300"/>
            <a:ext cx="2985401" cy="2239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2" t="12843" r="1"/>
          <a:stretch/>
        </p:blipFill>
        <p:spPr>
          <a:xfrm rot="5400000">
            <a:off x="9642560" y="2333922"/>
            <a:ext cx="2298356" cy="17086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1" r="7567"/>
          <a:stretch/>
        </p:blipFill>
        <p:spPr>
          <a:xfrm rot="5400000">
            <a:off x="5847061" y="4307978"/>
            <a:ext cx="2293728" cy="2411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7" t="12122" r="20181"/>
          <a:stretch/>
        </p:blipFill>
        <p:spPr>
          <a:xfrm rot="5400000">
            <a:off x="8805142" y="4187629"/>
            <a:ext cx="2264532" cy="2827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9" r="10811"/>
          <a:stretch/>
        </p:blipFill>
        <p:spPr>
          <a:xfrm rot="5400000">
            <a:off x="3261637" y="4711227"/>
            <a:ext cx="2491375" cy="191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885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7627" y="488373"/>
            <a:ext cx="98090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математики, химии, физики,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</a:p>
          <a:p>
            <a:pPr lvl="0" algn="ctr"/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технологию коллективных учебных занятий, технологию интеграции, метод проектов, метод зачетов, дифференцированное обучения;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967" y="2508422"/>
            <a:ext cx="3433763" cy="2100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4695568"/>
            <a:ext cx="3125230" cy="2083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9" t="37333" r="5953"/>
          <a:stretch/>
        </p:blipFill>
        <p:spPr>
          <a:xfrm>
            <a:off x="8151223" y="4961809"/>
            <a:ext cx="2926080" cy="1753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 r="14868"/>
          <a:stretch/>
        </p:blipFill>
        <p:spPr>
          <a:xfrm>
            <a:off x="4345083" y="2508422"/>
            <a:ext cx="1974824" cy="2556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2" b="7810"/>
          <a:stretch/>
        </p:blipFill>
        <p:spPr>
          <a:xfrm>
            <a:off x="4555286" y="4841143"/>
            <a:ext cx="2957019" cy="2016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User\Desktop\фото школа\IMG_20190418_14301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252" y="2508421"/>
            <a:ext cx="1948044" cy="2332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User\Desktop\фото школа\IMG_20190418_14314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852" y="2601094"/>
            <a:ext cx="1962526" cy="2250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063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509" y="665018"/>
            <a:ext cx="10016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технологии, музыки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вокала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Н.Гоктаренко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фонопедическая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Емельянова, технологию уровневой дифференциации с обязательным результатом, метод проектов, развивающее обучение, технологию игрового обучения, работа в малых группах, дифференцированное обучение.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31" y="2332353"/>
            <a:ext cx="2965620" cy="2224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289" y="2416845"/>
            <a:ext cx="2875087" cy="215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41" y="2240332"/>
            <a:ext cx="3110439" cy="2332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72" y="4635924"/>
            <a:ext cx="2962767" cy="2222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t="17478" r="15316" b="16216"/>
          <a:stretch/>
        </p:blipFill>
        <p:spPr>
          <a:xfrm>
            <a:off x="5572622" y="4517224"/>
            <a:ext cx="2678469" cy="2200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3"/>
          <a:stretch/>
        </p:blipFill>
        <p:spPr>
          <a:xfrm>
            <a:off x="8491541" y="4517224"/>
            <a:ext cx="3206094" cy="2241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" r="13340" b="16917"/>
          <a:stretch/>
        </p:blipFill>
        <p:spPr>
          <a:xfrm>
            <a:off x="3524249" y="4496863"/>
            <a:ext cx="1814509" cy="2262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599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445" y="16692"/>
            <a:ext cx="988175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физической культуры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ехнологию дифференцированного физкультурного образования,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двигательным действиям, развитие физических качеств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7" y="1920285"/>
            <a:ext cx="3805881" cy="2854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8" b="21382"/>
          <a:stretch/>
        </p:blipFill>
        <p:spPr>
          <a:xfrm>
            <a:off x="5631276" y="1901748"/>
            <a:ext cx="3614330" cy="254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t="8828" r="6667" b="5946"/>
          <a:stretch/>
        </p:blipFill>
        <p:spPr>
          <a:xfrm>
            <a:off x="9144768" y="3713204"/>
            <a:ext cx="3047232" cy="2977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3" r="5180" b="16756"/>
          <a:stretch/>
        </p:blipFill>
        <p:spPr>
          <a:xfrm>
            <a:off x="3699690" y="4423475"/>
            <a:ext cx="3863171" cy="2180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58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5282" y="467591"/>
            <a:ext cx="98298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Учителя английского языка</a:t>
            </a:r>
            <a:r>
              <a:rPr lang="ru-RU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 </a:t>
            </a:r>
            <a:endParaRPr lang="ru-RU" sz="4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проблемного обучения, технологию проектного обучения, игровые технологии,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обучение, коммуникативного обучения иностранному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языку;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65981" y="1882939"/>
            <a:ext cx="4091399" cy="5226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68788" y="1768564"/>
            <a:ext cx="4091396" cy="5455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63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6455" y="176645"/>
            <a:ext cx="962198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применений различных педагогических технологий являются: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знаний;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различных конкурсах;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 в олимпиадах (школьных, международных, городских, областных, дистанционных).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049" y="2888517"/>
            <a:ext cx="3585288" cy="253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128" y="2051333"/>
            <a:ext cx="2943873" cy="20507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3" y="2308156"/>
            <a:ext cx="2393639" cy="3383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767" y="2512914"/>
            <a:ext cx="2248502" cy="31783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54" y="4390435"/>
            <a:ext cx="3084196" cy="218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9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2936" y="342900"/>
            <a:ext cx="10068791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способ загубить новшество – схватится за все сразу.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новый прием, новую технологию необходимо отработать до автоматизма.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педагогической техники – каждодневный инструмент учителя.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без работы ржавеет, а в работе – совершенствуется.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оркестр играет в разнобой, дирижер смешон.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оркестр сыгран, дирижер кажется волшебником.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и в нашей работе.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класс сыгран, то урок – как музыка, а технология сверкает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своими алмазными отточенными гранями.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Давайте пробовать, учиться, совершенствоваться!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28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5837" y="467590"/>
            <a:ext cx="88530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r>
              <a:rPr lang="ru-RU" sz="9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algn="ctr"/>
            <a:r>
              <a:rPr lang="ru-RU" sz="9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endParaRPr lang="ru-RU" sz="9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35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187</TotalTime>
  <Words>302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Corbel</vt:lpstr>
      <vt:lpstr>Times New Roman</vt:lpstr>
      <vt:lpstr>Wingdings</vt:lpstr>
      <vt:lpstr>Параллакс</vt:lpstr>
      <vt:lpstr>  «Современной школе – современные педагогические технологии»  КГУ «Школа-гимназия №6 имени Абая Кунанбаева» Заместитель директора по НМР    Хавлюк Марина Васильевна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«Современной школе – современные педагогические технологии» КГУ «Школа-гимназия №6 имени Абая Кунанбаева» Заместитель директора по НМР    Хавлюк Марина Васильевна</dc:title>
  <dc:creator>учитель</dc:creator>
  <cp:lastModifiedBy>Windows User</cp:lastModifiedBy>
  <cp:revision>23</cp:revision>
  <dcterms:created xsi:type="dcterms:W3CDTF">2020-01-24T06:02:02Z</dcterms:created>
  <dcterms:modified xsi:type="dcterms:W3CDTF">2020-02-18T02:57:46Z</dcterms:modified>
</cp:coreProperties>
</file>